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46" d="100"/>
          <a:sy n="346" d="100"/>
        </p:scale>
        <p:origin x="-8688" y="-951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E6D1-B4D3-4F3D-B6F3-BBB13B42E72E}" type="datetimeFigureOut">
              <a:rPr kumimoji="1" lang="ja-JP" altLang="en-US" smtClean="0"/>
              <a:t>2017/9/14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9AD2-595D-4A6E-A5CE-89D15A0B1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848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E6D1-B4D3-4F3D-B6F3-BBB13B42E72E}" type="datetimeFigureOut">
              <a:rPr kumimoji="1" lang="ja-JP" altLang="en-US" smtClean="0"/>
              <a:t>2017/9/14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9AD2-595D-4A6E-A5CE-89D15A0B1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643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E6D1-B4D3-4F3D-B6F3-BBB13B42E72E}" type="datetimeFigureOut">
              <a:rPr kumimoji="1" lang="ja-JP" altLang="en-US" smtClean="0"/>
              <a:t>2017/9/14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9AD2-595D-4A6E-A5CE-89D15A0B1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5598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E6D1-B4D3-4F3D-B6F3-BBB13B42E72E}" type="datetimeFigureOut">
              <a:rPr kumimoji="1" lang="ja-JP" altLang="en-US" smtClean="0"/>
              <a:t>2017/9/14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9AD2-595D-4A6E-A5CE-89D15A0B1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087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E6D1-B4D3-4F3D-B6F3-BBB13B42E72E}" type="datetimeFigureOut">
              <a:rPr kumimoji="1" lang="ja-JP" altLang="en-US" smtClean="0"/>
              <a:t>2017/9/14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9AD2-595D-4A6E-A5CE-89D15A0B1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484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E6D1-B4D3-4F3D-B6F3-BBB13B42E72E}" type="datetimeFigureOut">
              <a:rPr kumimoji="1" lang="ja-JP" altLang="en-US" smtClean="0"/>
              <a:t>2017/9/14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9AD2-595D-4A6E-A5CE-89D15A0B1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123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E6D1-B4D3-4F3D-B6F3-BBB13B42E72E}" type="datetimeFigureOut">
              <a:rPr kumimoji="1" lang="ja-JP" altLang="en-US" smtClean="0"/>
              <a:t>2017/9/14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9AD2-595D-4A6E-A5CE-89D15A0B1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4464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E6D1-B4D3-4F3D-B6F3-BBB13B42E72E}" type="datetimeFigureOut">
              <a:rPr kumimoji="1" lang="ja-JP" altLang="en-US" smtClean="0"/>
              <a:t>2017/9/14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9AD2-595D-4A6E-A5CE-89D15A0B1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099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E6D1-B4D3-4F3D-B6F3-BBB13B42E72E}" type="datetimeFigureOut">
              <a:rPr kumimoji="1" lang="ja-JP" altLang="en-US" smtClean="0"/>
              <a:t>2017/9/14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9AD2-595D-4A6E-A5CE-89D15A0B1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51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E6D1-B4D3-4F3D-B6F3-BBB13B42E72E}" type="datetimeFigureOut">
              <a:rPr kumimoji="1" lang="ja-JP" altLang="en-US" smtClean="0"/>
              <a:t>2017/9/14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9AD2-595D-4A6E-A5CE-89D15A0B1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13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2E6D1-B4D3-4F3D-B6F3-BBB13B42E72E}" type="datetimeFigureOut">
              <a:rPr kumimoji="1" lang="ja-JP" altLang="en-US" smtClean="0"/>
              <a:t>2017/9/14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9AD2-595D-4A6E-A5CE-89D15A0B1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393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2E6D1-B4D3-4F3D-B6F3-BBB13B42E72E}" type="datetimeFigureOut">
              <a:rPr kumimoji="1" lang="ja-JP" altLang="en-US" smtClean="0"/>
              <a:t>2017/9/14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19AD2-595D-4A6E-A5CE-89D15A0B1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648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392" y="1424608"/>
            <a:ext cx="6858000" cy="7051655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5229200" y="5592365"/>
            <a:ext cx="468052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正門</a:t>
            </a:r>
          </a:p>
        </p:txBody>
      </p:sp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248" y="6293148"/>
            <a:ext cx="244028" cy="244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43C2341-1AD5-4E9D-ADE8-48100CF8646B}"/>
              </a:ext>
            </a:extLst>
          </p:cNvPr>
          <p:cNvSpPr/>
          <p:nvPr/>
        </p:nvSpPr>
        <p:spPr>
          <a:xfrm>
            <a:off x="1340768" y="5169024"/>
            <a:ext cx="1636872" cy="2880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F0CCD418-1EC0-47A0-BEFF-7B65711B2EB4}"/>
              </a:ext>
            </a:extLst>
          </p:cNvPr>
          <p:cNvSpPr/>
          <p:nvPr/>
        </p:nvSpPr>
        <p:spPr>
          <a:xfrm>
            <a:off x="1340768" y="5436016"/>
            <a:ext cx="648072" cy="2880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C03B9D6-F717-4FC9-BD44-A713BF7C42B6}"/>
              </a:ext>
            </a:extLst>
          </p:cNvPr>
          <p:cNvSpPr/>
          <p:nvPr/>
        </p:nvSpPr>
        <p:spPr>
          <a:xfrm>
            <a:off x="1950218" y="5436016"/>
            <a:ext cx="1027422" cy="8466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B26B0677-88B2-4143-83B5-36BA70D1A72F}"/>
              </a:ext>
            </a:extLst>
          </p:cNvPr>
          <p:cNvSpPr/>
          <p:nvPr/>
        </p:nvSpPr>
        <p:spPr>
          <a:xfrm>
            <a:off x="2598289" y="5516408"/>
            <a:ext cx="379351" cy="8466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CD3EA88-49E1-48C2-9D2D-2D10BA5CACC1}"/>
              </a:ext>
            </a:extLst>
          </p:cNvPr>
          <p:cNvSpPr/>
          <p:nvPr/>
        </p:nvSpPr>
        <p:spPr>
          <a:xfrm>
            <a:off x="2650987" y="5596178"/>
            <a:ext cx="326654" cy="8466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D65BCCEC-F67E-44AE-A2C0-94B6CF361F14}"/>
              </a:ext>
            </a:extLst>
          </p:cNvPr>
          <p:cNvSpPr/>
          <p:nvPr/>
        </p:nvSpPr>
        <p:spPr>
          <a:xfrm>
            <a:off x="1340767" y="5584332"/>
            <a:ext cx="213406" cy="2880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167C1BB7-D218-4A3D-903B-5135DC2502D8}"/>
              </a:ext>
            </a:extLst>
          </p:cNvPr>
          <p:cNvSpPr/>
          <p:nvPr/>
        </p:nvSpPr>
        <p:spPr>
          <a:xfrm>
            <a:off x="1835167" y="5484028"/>
            <a:ext cx="213406" cy="2880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F25DBDB-5293-464E-B5EA-5B9A019841CE}"/>
              </a:ext>
            </a:extLst>
          </p:cNvPr>
          <p:cNvSpPr/>
          <p:nvPr/>
        </p:nvSpPr>
        <p:spPr>
          <a:xfrm>
            <a:off x="2814314" y="7329264"/>
            <a:ext cx="830710" cy="144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Ｐ</a:t>
            </a:r>
          </a:p>
        </p:txBody>
      </p:sp>
      <p:sp>
        <p:nvSpPr>
          <p:cNvPr id="14" name="四角形吹き出し 5">
            <a:extLst>
              <a:ext uri="{FF2B5EF4-FFF2-40B4-BE49-F238E27FC236}">
                <a16:creationId xmlns:a16="http://schemas.microsoft.com/office/drawing/2014/main" id="{04F090BB-A44C-45F2-A271-D44DD6C2FCB1}"/>
              </a:ext>
            </a:extLst>
          </p:cNvPr>
          <p:cNvSpPr/>
          <p:nvPr/>
        </p:nvSpPr>
        <p:spPr>
          <a:xfrm>
            <a:off x="4221088" y="3651732"/>
            <a:ext cx="1224136" cy="504056"/>
          </a:xfrm>
          <a:prstGeom prst="wedgeRectCallout">
            <a:avLst>
              <a:gd name="adj1" fmla="val 40331"/>
              <a:gd name="adj2" fmla="val 116143"/>
            </a:avLst>
          </a:prstGeom>
          <a:solidFill>
            <a:srgbClr val="FFFFFF">
              <a:alpha val="8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b="1" dirty="0">
                <a:solidFill>
                  <a:schemeClr val="tx1"/>
                </a:solidFill>
              </a:rPr>
              <a:t>２Ｆ　総会、講演会会場</a:t>
            </a:r>
            <a:endParaRPr lang="en-US" altLang="ja-JP" sz="8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800" b="1" dirty="0">
                <a:solidFill>
                  <a:schemeClr val="tx1"/>
                </a:solidFill>
              </a:rPr>
              <a:t>１Ｆ　懇親会会場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6780FF4-DAF7-4636-93FD-AC28F974A6E5}"/>
              </a:ext>
            </a:extLst>
          </p:cNvPr>
          <p:cNvSpPr/>
          <p:nvPr/>
        </p:nvSpPr>
        <p:spPr>
          <a:xfrm>
            <a:off x="4293096" y="5025008"/>
            <a:ext cx="648072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</a:rPr>
              <a:t>図書館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5598891-3D17-41EA-9834-431390B9EE35}"/>
              </a:ext>
            </a:extLst>
          </p:cNvPr>
          <p:cNvSpPr/>
          <p:nvPr/>
        </p:nvSpPr>
        <p:spPr>
          <a:xfrm>
            <a:off x="5229200" y="4953000"/>
            <a:ext cx="432048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b="1" dirty="0">
                <a:solidFill>
                  <a:schemeClr val="tx1"/>
                </a:solidFill>
              </a:rPr>
              <a:t>南加</a:t>
            </a:r>
            <a:endParaRPr kumimoji="1" lang="en-US" altLang="ja-JP" sz="6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600" b="1" dirty="0">
                <a:solidFill>
                  <a:schemeClr val="tx1"/>
                </a:solidFill>
              </a:rPr>
              <a:t>記念ホール</a:t>
            </a:r>
            <a:endParaRPr kumimoji="1" lang="ja-JP" altLang="en-US" sz="600" b="1" dirty="0">
              <a:solidFill>
                <a:schemeClr val="tx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B86E30E-451F-4574-87F7-EE29ED0E8284}"/>
              </a:ext>
            </a:extLst>
          </p:cNvPr>
          <p:cNvSpPr/>
          <p:nvPr/>
        </p:nvSpPr>
        <p:spPr>
          <a:xfrm>
            <a:off x="5149080" y="4516128"/>
            <a:ext cx="592288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chemeClr val="tx1"/>
                </a:solidFill>
              </a:rPr>
              <a:t>校友会館</a:t>
            </a:r>
          </a:p>
        </p:txBody>
      </p:sp>
    </p:spTree>
    <p:extLst>
      <p:ext uri="{BB962C8B-B14F-4D97-AF65-F5344CB8AC3E}">
        <p14:creationId xmlns:p14="http://schemas.microsoft.com/office/powerpoint/2010/main" val="2331263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9</Words>
  <Application>Microsoft Office PowerPoint</Application>
  <PresentationFormat>A4 210 x 297 mm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spring</dc:creator>
  <cp:lastModifiedBy>spring</cp:lastModifiedBy>
  <cp:revision>11</cp:revision>
  <cp:lastPrinted>2014-01-27T05:42:22Z</cp:lastPrinted>
  <dcterms:created xsi:type="dcterms:W3CDTF">2014-01-27T02:45:48Z</dcterms:created>
  <dcterms:modified xsi:type="dcterms:W3CDTF">2017-09-14T12:51:08Z</dcterms:modified>
</cp:coreProperties>
</file>